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D360A73-CFED-40D8-992D-BE673F070674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B79C795-5326-4597-99AD-2A2DA3E0CD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60A73-CFED-40D8-992D-BE673F070674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9C795-5326-4597-99AD-2A2DA3E0C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60A73-CFED-40D8-992D-BE673F070674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9C795-5326-4597-99AD-2A2DA3E0C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60A73-CFED-40D8-992D-BE673F070674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9C795-5326-4597-99AD-2A2DA3E0C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D360A73-CFED-40D8-992D-BE673F070674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B79C795-5326-4597-99AD-2A2DA3E0CD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60A73-CFED-40D8-992D-BE673F070674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B79C795-5326-4597-99AD-2A2DA3E0CD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60A73-CFED-40D8-992D-BE673F070674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B79C795-5326-4597-99AD-2A2DA3E0C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60A73-CFED-40D8-992D-BE673F070674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9C795-5326-4597-99AD-2A2DA3E0CD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60A73-CFED-40D8-992D-BE673F070674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9C795-5326-4597-99AD-2A2DA3E0C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D360A73-CFED-40D8-992D-BE673F070674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B79C795-5326-4597-99AD-2A2DA3E0CD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D360A73-CFED-40D8-992D-BE673F070674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B79C795-5326-4597-99AD-2A2DA3E0CD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D360A73-CFED-40D8-992D-BE673F070674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B79C795-5326-4597-99AD-2A2DA3E0CD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orycorps.org/animation/she-was-the-one/" TargetMode="External"/><Relationship Id="rId2" Type="http://schemas.openxmlformats.org/officeDocument/2006/relationships/hyperlink" Target="http://storycorps.org/animation/always-a-family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torycorps.org/animation/john-and-joe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What is the point of stories?</a:t>
            </a:r>
            <a:endParaRPr lang="en-US" sz="72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Why bother telling? Why bother listening? Why not just stick with the facts?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Do all stories have value?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…or do they need to have certain qualities to be worth something?</a:t>
            </a:r>
          </a:p>
          <a:p>
            <a:pPr>
              <a:buNone/>
            </a:pPr>
            <a:r>
              <a:rPr lang="en-US" dirty="0" smtClean="0"/>
              <a:t>Do they have to be true?</a:t>
            </a:r>
          </a:p>
          <a:p>
            <a:pPr>
              <a:buNone/>
            </a:pPr>
            <a:r>
              <a:rPr lang="en-US" dirty="0" smtClean="0"/>
              <a:t>Do they have to be about BIG topics like war,  racism,  philosophy, or money?</a:t>
            </a:r>
          </a:p>
          <a:p>
            <a:pPr>
              <a:buNone/>
            </a:pPr>
            <a:r>
              <a:rPr lang="en-US" dirty="0" smtClean="0"/>
              <a:t>Do they have to be about well-known people, or people similar to you?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ym typeface="Wingdings" pitchFamily="2" charset="2"/>
              </a:rPr>
              <a:t> With the person next to you: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51053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ym typeface="Wingdings" pitchFamily="2" charset="2"/>
              </a:rPr>
              <a:t>Decide with of the following assumptions you most agree with, and come up with three reasons to support your decision.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 marL="514350" indent="-514350">
              <a:buNone/>
            </a:pPr>
            <a:r>
              <a:rPr lang="en-US" dirty="0" smtClean="0">
                <a:sym typeface="Wingdings" pitchFamily="2" charset="2"/>
              </a:rPr>
              <a:t>1. Stories have no value beyond entertaining (or boring) us. What really matters for understanding is the facts.</a:t>
            </a:r>
          </a:p>
          <a:p>
            <a:pPr marL="514350" indent="-514350">
              <a:buAutoNum type="arabicPeriod"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2. Stories are an important part of understanding the bigger picture of </a:t>
            </a:r>
            <a:r>
              <a:rPr lang="en-US" dirty="0" smtClean="0">
                <a:sym typeface="Wingdings" pitchFamily="2" charset="2"/>
              </a:rPr>
              <a:t>anything, and every story has some value.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Facts: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People killed in the 9/11 attacks: 3,137 </a:t>
            </a:r>
          </a:p>
          <a:p>
            <a:pPr>
              <a:buNone/>
            </a:pPr>
            <a:r>
              <a:rPr lang="en-US" dirty="0" smtClean="0"/>
              <a:t>Number of firefighters and paramedics killed: 343 </a:t>
            </a:r>
          </a:p>
          <a:p>
            <a:pPr>
              <a:buNone/>
            </a:pPr>
            <a:r>
              <a:rPr lang="en-US" dirty="0" smtClean="0"/>
              <a:t>Number of NYPD officers killed: 23 </a:t>
            </a:r>
          </a:p>
          <a:p>
            <a:pPr>
              <a:buNone/>
            </a:pPr>
            <a:r>
              <a:rPr lang="en-US" dirty="0" smtClean="0"/>
              <a:t>Number of Port Authority police officers killed: 37 </a:t>
            </a:r>
          </a:p>
          <a:p>
            <a:pPr>
              <a:buNone/>
            </a:pPr>
            <a:r>
              <a:rPr lang="en-US" dirty="0" smtClean="0"/>
              <a:t>Number of WTC companies that lost employees: 60 </a:t>
            </a:r>
          </a:p>
          <a:p>
            <a:pPr>
              <a:buNone/>
            </a:pPr>
            <a:r>
              <a:rPr lang="en-US" dirty="0" smtClean="0"/>
              <a:t>Number of employees who died in Tower One: 1,402 </a:t>
            </a:r>
          </a:p>
          <a:p>
            <a:pPr>
              <a:buNone/>
            </a:pPr>
            <a:r>
              <a:rPr lang="en-US" dirty="0" smtClean="0"/>
              <a:t>Number of employees who died in Tower Two: 614 </a:t>
            </a:r>
          </a:p>
          <a:p>
            <a:pPr>
              <a:buNone/>
            </a:pPr>
            <a:r>
              <a:rPr lang="en-US" dirty="0" smtClean="0"/>
              <a:t>Number of employees lost at the Cantor Fitzgerald</a:t>
            </a:r>
          </a:p>
          <a:p>
            <a:pPr>
              <a:buNone/>
            </a:pPr>
            <a:r>
              <a:rPr lang="en-US" dirty="0" smtClean="0"/>
              <a:t>Global Financial Firm: 658, out of 960 total.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How do you feel after reading these numbers? Write this down.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Stories: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4000" dirty="0" smtClean="0">
                <a:hlinkClick r:id="rId2"/>
              </a:rPr>
              <a:t>Always a family</a:t>
            </a:r>
            <a:endParaRPr lang="en-US" sz="4000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>
                <a:hlinkClick r:id="rId3"/>
              </a:rPr>
              <a:t>She was the one</a:t>
            </a:r>
            <a:endParaRPr lang="en-US" sz="4000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>
                <a:hlinkClick r:id="rId4"/>
              </a:rPr>
              <a:t>John and Joe</a:t>
            </a:r>
            <a:endParaRPr lang="en-US" sz="4000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>
                <a:sym typeface="Wingdings" pitchFamily="2" charset="2"/>
              </a:rPr>
              <a:t></a:t>
            </a:r>
            <a:r>
              <a:rPr lang="en-US" sz="4000" dirty="0" smtClean="0"/>
              <a:t>How do you feel after listening to, and watching, these stories? Compare this to how you felt after reading the facts</a:t>
            </a:r>
            <a:r>
              <a:rPr lang="en-US" sz="4000" dirty="0" smtClean="0"/>
              <a:t>. Add anything else that comes to mind.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Your turn: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Take a moment to reflect, and think of an event in your past that was deeply affecting for you. A great joy? A disappointment? A heartbreak? A discovery? A triumph?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In a few sentences, describe this event in facts – make an “official,” factual version.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In a short paragraph, tell this event as a story – how it really happened to </a:t>
            </a:r>
            <a:r>
              <a:rPr lang="en-US" i="1" dirty="0" smtClean="0">
                <a:sym typeface="Wingdings" pitchFamily="2" charset="2"/>
              </a:rPr>
              <a:t>you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28</TotalTime>
  <Words>381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Foundry</vt:lpstr>
      <vt:lpstr>What is the point of stories?</vt:lpstr>
      <vt:lpstr>Do all stories have value?</vt:lpstr>
      <vt:lpstr> With the person next to you:</vt:lpstr>
      <vt:lpstr>Facts: </vt:lpstr>
      <vt:lpstr>Stories:</vt:lpstr>
      <vt:lpstr>Your turn:</vt:lpstr>
    </vt:vector>
  </TitlesOfParts>
  <Company>Sony Electronics,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point of stories?</dc:title>
  <dc:creator>Geoff</dc:creator>
  <cp:lastModifiedBy>Lewis, Roxane M</cp:lastModifiedBy>
  <cp:revision>7</cp:revision>
  <dcterms:created xsi:type="dcterms:W3CDTF">2013-11-14T04:46:28Z</dcterms:created>
  <dcterms:modified xsi:type="dcterms:W3CDTF">2013-11-15T19:57:08Z</dcterms:modified>
</cp:coreProperties>
</file>