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74" r:id="rId4"/>
    <p:sldId id="272" r:id="rId5"/>
    <p:sldId id="279" r:id="rId6"/>
    <p:sldId id="280" r:id="rId7"/>
    <p:sldId id="281" r:id="rId8"/>
    <p:sldId id="275" r:id="rId9"/>
    <p:sldId id="276" r:id="rId10"/>
    <p:sldId id="266" r:id="rId11"/>
    <p:sldId id="267" r:id="rId12"/>
    <p:sldId id="258" r:id="rId13"/>
    <p:sldId id="270" r:id="rId14"/>
    <p:sldId id="259" r:id="rId15"/>
    <p:sldId id="263" r:id="rId16"/>
    <p:sldId id="264" r:id="rId17"/>
    <p:sldId id="268" r:id="rId18"/>
    <p:sldId id="260" r:id="rId19"/>
    <p:sldId id="278" r:id="rId20"/>
    <p:sldId id="265" r:id="rId21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6" autoAdjust="0"/>
    <p:restoredTop sz="94671" autoAdjust="0"/>
  </p:normalViewPr>
  <p:slideViewPr>
    <p:cSldViewPr>
      <p:cViewPr>
        <p:scale>
          <a:sx n="74" d="100"/>
          <a:sy n="74" d="100"/>
        </p:scale>
        <p:origin x="-123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0" y="-78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56CA335-BE54-49CD-9D81-84AB8FFE024C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70A7C01-77CE-4BD0-83A2-3F10CEC1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B1DA637-86DF-41AB-9EB7-B72D522F28D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E6CEFBD-EB9C-4AEC-874A-35C44F0D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8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2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EFBD-EB9C-4AEC-874A-35C44F0DD8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35A8-CB8C-4D03-9FE9-A40BEC3DCA9F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F9C694-680B-4D0E-98D2-BB8A7A51B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0CD8-E931-433D-9F03-61048F52FC7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3E7A-894C-4C3F-80FD-975D67528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9526-FF09-446C-8021-ADC16B10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F095-B8FC-4D7F-8D33-6E767518CC0B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F22C-5750-49D6-B1FA-F6AA84A91C46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49A8-3621-439C-87CA-0229582E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DACF-1464-45FB-B85A-68DE948A660B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DF45A0-F873-47C8-AB55-39409794A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5E2E-2320-4CAF-91B0-0D0D02CCA97B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C84B-7B60-4A03-A1C8-A79EE6A5A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1D11-715E-4ECB-81C1-99B7D999BA83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9C1E3A7-F3B4-491C-9B20-FF77BB26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7A4A-6DE8-4A6B-8C41-4FC37F9878E1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423-339A-4AAF-B2E0-6D7532D23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5251-B531-4A3A-ADFD-466A39CF3EF1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CE73BB-C0C1-47EA-A19E-96B22E1E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6115F3-2072-46C3-8A20-E42D8F47E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2787-B7F2-49E7-BD14-2C62997A71A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9630-9D64-4385-AA29-DC0EE0CE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C2A5E-4277-4BCC-BCBA-831755810BE1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C2186-B4EF-42FD-9F5B-9D2DA3E8665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390C69-AEA3-4BAC-9BF0-9D5C13508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E0A208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E0A208"/>
          </a:solidFill>
          <a:latin typeface="Georgia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123" charset="2"/>
        <a:buChar char=""/>
        <a:defRPr sz="27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3" charset="2"/>
        <a:buChar char=""/>
        <a:defRPr sz="2200"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SzPct val="75000"/>
        <a:buFont typeface="Wingdings 2" pitchFamily="-123" charset="2"/>
        <a:buChar char="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00ADDC"/>
        </a:buClr>
        <a:buSzPct val="70000"/>
        <a:buFont typeface="Wingdings" pitchFamily="-123" charset="2"/>
        <a:buChar char=""/>
        <a:defRPr sz="2000"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738AC8"/>
        </a:buClr>
        <a:buChar char="•"/>
        <a:defRPr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F8TxtGvRJErpM&amp;tbnid=idVluTPDwE0e4M:&amp;ved=0CAUQjRw&amp;url=http://en.wikipedia.org/wiki/List_of_famines&amp;ei=oP9BUrr7OoSejAK6x4DAAQ&amp;bvm=bv.53077864,d.cGE&amp;psig=AFQjCNGQNm6jYj8oiEzRKM_-Ts2alGDKGA&amp;ust=13801433813959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1484784"/>
            <a:ext cx="64008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By Ali, </a:t>
            </a:r>
            <a:r>
              <a:rPr lang="en-US" dirty="0" err="1" smtClean="0">
                <a:ea typeface="+mn-ea"/>
                <a:cs typeface="+mn-cs"/>
              </a:rPr>
              <a:t>Maddie</a:t>
            </a:r>
            <a:r>
              <a:rPr lang="en-US" dirty="0" smtClean="0">
                <a:ea typeface="+mn-ea"/>
                <a:cs typeface="+mn-cs"/>
              </a:rPr>
              <a:t>, Nate, Raymond, Brandon, and </a:t>
            </a:r>
            <a:r>
              <a:rPr lang="en-US" dirty="0" err="1" smtClean="0">
                <a:ea typeface="+mn-ea"/>
                <a:cs typeface="+mn-cs"/>
              </a:rPr>
              <a:t>Mariam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76275" y="13601"/>
            <a:ext cx="7772400" cy="1470025"/>
          </a:xfrm>
        </p:spPr>
        <p:txBody>
          <a:bodyPr/>
          <a:lstStyle/>
          <a:p>
            <a:r>
              <a:rPr lang="en-US" dirty="0" smtClean="0"/>
              <a:t>The Shah of Iran</a:t>
            </a:r>
          </a:p>
        </p:txBody>
      </p:sp>
      <p:pic>
        <p:nvPicPr>
          <p:cNvPr id="13315" name="Picture 4" descr="http://upload.wikimedia.org/wikipedia/commons/4/4e/Shah_of_iran.png"/>
          <p:cNvPicPr>
            <a:picLocks noChangeAspect="1" noChangeArrowheads="1"/>
          </p:cNvPicPr>
          <p:nvPr/>
        </p:nvPicPr>
        <p:blipFill rotWithShape="1">
          <a:blip r:embed="rId3"/>
          <a:srcRect t="5342"/>
          <a:stretch/>
        </p:blipFill>
        <p:spPr bwMode="auto">
          <a:xfrm>
            <a:off x="3276600" y="2708920"/>
            <a:ext cx="2571750" cy="36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When and how did the Shah of Iran (Mohammad Reza Pahlavi) come to power?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179513" y="1556792"/>
            <a:ext cx="5328591" cy="4392488"/>
          </a:xfrm>
        </p:spPr>
        <p:txBody>
          <a:bodyPr/>
          <a:lstStyle/>
          <a:p>
            <a:r>
              <a:rPr lang="en-US" sz="3200" dirty="0" smtClean="0"/>
              <a:t>The Shah of Iran (Mohammad Reza Pahlavi) was in power in 1941-1979.</a:t>
            </a:r>
          </a:p>
          <a:p>
            <a:r>
              <a:rPr lang="en-US" sz="3200" dirty="0" smtClean="0"/>
              <a:t>He replaced his father, Reza Shah, on September 16, 1941. </a:t>
            </a:r>
          </a:p>
          <a:p>
            <a:r>
              <a:rPr lang="en-US" sz="3200" dirty="0" smtClean="0"/>
              <a:t>This was before his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birthday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81317" cy="39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was the U.S.’s role in helping him come to power?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smtClean="0"/>
              <a:t>People criticized the Shah of Iran for violating the terms of their constitution</a:t>
            </a:r>
          </a:p>
          <a:p>
            <a:r>
              <a:rPr lang="en-US" sz="3200" smtClean="0"/>
              <a:t>This led to limits on royal power and subservience to the U.S.</a:t>
            </a:r>
          </a:p>
          <a:p>
            <a:r>
              <a:rPr lang="en-US" sz="3200" smtClean="0"/>
              <a:t>The U.S. thought of the Shah as an ally</a:t>
            </a:r>
          </a:p>
          <a:p>
            <a:endParaRPr lang="en-US" sz="32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197920" cy="21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What kind of Government did the Shah lead?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smtClean="0"/>
              <a:t>The government under Mohammad Reza Pahlavi was a monarchy</a:t>
            </a:r>
          </a:p>
          <a:p>
            <a:r>
              <a:rPr lang="en-US" sz="3200" smtClean="0"/>
              <a:t>A monarchy is a system of government where the rule of a country is passed down through the family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What kind of government did the Shah lead?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/>
              <a:t>The ruler has the most control but shares some with the parliament</a:t>
            </a:r>
          </a:p>
          <a:p>
            <a:r>
              <a:rPr lang="en-US" sz="3200" dirty="0" smtClean="0"/>
              <a:t>The Shah </a:t>
            </a:r>
            <a:r>
              <a:rPr lang="en-US" sz="3200" dirty="0"/>
              <a:t>took away all the power that the parliament had and gave the Shah all control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0" t="3977" r="8504"/>
          <a:stretch/>
        </p:blipFill>
        <p:spPr bwMode="auto">
          <a:xfrm>
            <a:off x="3491880" y="3645024"/>
            <a:ext cx="2086452" cy="27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kind of government did the Shah of Iran lead?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7544" y="155679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The rule of the Shah of Iran turned into a dictatorship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Dictatorship</a:t>
            </a:r>
            <a:r>
              <a:rPr lang="en-US" sz="3200" dirty="0">
                <a:latin typeface="+mn-lt"/>
              </a:rPr>
              <a:t>: a form of government in which a powerful ruler has absolute control. Control is usually achieved by force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A208"/>
                </a:solidFill>
              </a:rPr>
              <a:t>Why was the Shah liked?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Introduced the White Revolution, which was intended to transform </a:t>
            </a:r>
            <a:r>
              <a:rPr lang="en-US" sz="2800" dirty="0">
                <a:ea typeface="+mn-ea"/>
                <a:cs typeface="+mn-cs"/>
              </a:rPr>
              <a:t>I</a:t>
            </a:r>
            <a:r>
              <a:rPr lang="en-US" sz="2800" dirty="0" smtClean="0">
                <a:ea typeface="+mn-ea"/>
                <a:cs typeface="+mn-cs"/>
              </a:rPr>
              <a:t>ran into a global power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He did this by nationalizing certain industries and granting women suffrage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The Shah created a program for free of charge nourishment for school children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98" y="3861048"/>
            <a:ext cx="2073399" cy="23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A208"/>
                </a:solidFill>
              </a:rPr>
              <a:t>Why was the Shah disliked?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smtClean="0"/>
              <a:t>The Shah decreed that all Iranians must become a part of the Rastakhiz Party</a:t>
            </a:r>
          </a:p>
          <a:p>
            <a:r>
              <a:rPr lang="en-US" sz="3200" smtClean="0"/>
              <a:t>There were reports of oppression, extravagance, brutality, and corruption </a:t>
            </a:r>
          </a:p>
          <a:p>
            <a:r>
              <a:rPr lang="en-US" sz="3200" smtClean="0"/>
              <a:t>The Shah paid $100 million to put on a festival to celebrate the 250</a:t>
            </a:r>
            <a:r>
              <a:rPr lang="en-US" sz="3200" baseline="30000" smtClean="0"/>
              <a:t>th</a:t>
            </a:r>
            <a:r>
              <a:rPr lang="en-US" sz="3200" smtClean="0"/>
              <a:t> year of Iranian monarchy, when there were suffering villages nearby</a:t>
            </a:r>
          </a:p>
          <a:p>
            <a:endParaRPr lang="en-US" sz="3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When and how did the Shah lose power?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 smtClean="0"/>
              <a:t>The Shah lost power in 1979</a:t>
            </a:r>
          </a:p>
          <a:p>
            <a:r>
              <a:rPr lang="en-US" sz="3200" dirty="0" smtClean="0"/>
              <a:t>The Shah’s program of rapid modernization and oil-field development initially made him very popular</a:t>
            </a:r>
          </a:p>
          <a:p>
            <a:r>
              <a:rPr lang="en-US" sz="3200" dirty="0"/>
              <a:t>However, his autocratic style and the unequal distribution of Iran's new oil wealth, increased opposition</a:t>
            </a:r>
          </a:p>
          <a:p>
            <a:r>
              <a:rPr lang="en-US" sz="3200" dirty="0"/>
              <a:t>In 1979 Pahlavi was forced into exile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Who took over after the Shah lost power?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 smtClean="0"/>
              <a:t>Islamic Republic of Iran was established under the supreme leadership of Ayatollah </a:t>
            </a:r>
            <a:r>
              <a:rPr lang="en-US" sz="3200" dirty="0" err="1" smtClean="0"/>
              <a:t>Ruhollah</a:t>
            </a:r>
            <a:r>
              <a:rPr lang="en-US" sz="3200" dirty="0" smtClean="0"/>
              <a:t> Khomeini</a:t>
            </a:r>
            <a:endParaRPr lang="en-US" sz="3200" dirty="0"/>
          </a:p>
          <a:p>
            <a:r>
              <a:rPr lang="en-US" sz="3200" dirty="0"/>
              <a:t>He worked to usurp Mohammad Reza Pahlavi 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861048"/>
            <a:ext cx="4048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A208"/>
                </a:solidFill>
              </a:rPr>
              <a:t>Ayatollah </a:t>
            </a:r>
            <a:r>
              <a:rPr lang="en-US" dirty="0" err="1" smtClean="0">
                <a:solidFill>
                  <a:srgbClr val="E0A208"/>
                </a:solidFill>
              </a:rPr>
              <a:t>Ruhollah</a:t>
            </a:r>
            <a:r>
              <a:rPr lang="en-US" dirty="0" smtClean="0">
                <a:solidFill>
                  <a:srgbClr val="E0A208"/>
                </a:solidFill>
              </a:rPr>
              <a:t> Khomeini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/>
              <a:t>Khomeini wanted the Shah removed for his associations with the west</a:t>
            </a:r>
          </a:p>
          <a:p>
            <a:r>
              <a:rPr lang="en-US" sz="3200" dirty="0"/>
              <a:t>After the revolution Khomeini was named religious and political leader of Iran</a:t>
            </a:r>
          </a:p>
          <a:p>
            <a:r>
              <a:rPr lang="en-US" sz="3200" dirty="0"/>
              <a:t>This name remained for life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895778" cy="243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A208"/>
                </a:solidFill>
              </a:rPr>
              <a:t>About the Shah of 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a typeface="+mn-ea"/>
                <a:cs typeface="+mn-cs"/>
              </a:rPr>
              <a:t>Mohammad Reza Shah Pahlavi </a:t>
            </a:r>
            <a:r>
              <a:rPr lang="en-US" sz="3200" dirty="0" smtClean="0">
                <a:ea typeface="+mn-ea"/>
                <a:cs typeface="+mn-cs"/>
              </a:rPr>
              <a:t>was </a:t>
            </a:r>
            <a:r>
              <a:rPr lang="en-US" sz="3200" dirty="0">
                <a:ea typeface="+mn-ea"/>
                <a:cs typeface="+mn-cs"/>
              </a:rPr>
              <a:t>born in Tehran on October 26, </a:t>
            </a:r>
            <a:r>
              <a:rPr lang="en-US" sz="3200" dirty="0" smtClean="0">
                <a:ea typeface="+mn-ea"/>
                <a:cs typeface="+mn-cs"/>
              </a:rPr>
              <a:t>1919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ea typeface="+mn-ea"/>
                <a:cs typeface="+mn-cs"/>
              </a:rPr>
              <a:t> </a:t>
            </a:r>
            <a:r>
              <a:rPr lang="en-US" sz="3200" dirty="0" smtClean="0">
                <a:ea typeface="+mn-ea"/>
                <a:cs typeface="+mn-cs"/>
              </a:rPr>
              <a:t>He was the </a:t>
            </a:r>
            <a:r>
              <a:rPr lang="en-US" sz="3200" dirty="0">
                <a:ea typeface="+mn-ea"/>
                <a:cs typeface="+mn-cs"/>
              </a:rPr>
              <a:t>eldest son of Reza </a:t>
            </a:r>
            <a:r>
              <a:rPr lang="en-US" sz="3200" dirty="0" smtClean="0">
                <a:ea typeface="+mn-ea"/>
                <a:cs typeface="+mn-cs"/>
              </a:rPr>
              <a:t>Shah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>
                <a:ea typeface="+mn-ea"/>
                <a:cs typeface="+mn-cs"/>
              </a:rPr>
              <a:t> The Shah went to school </a:t>
            </a:r>
            <a:r>
              <a:rPr lang="en-US" sz="3200" dirty="0">
                <a:ea typeface="+mn-ea"/>
                <a:cs typeface="+mn-cs"/>
              </a:rPr>
              <a:t>in </a:t>
            </a:r>
            <a:r>
              <a:rPr lang="en-US" sz="3200" dirty="0" smtClean="0">
                <a:ea typeface="+mn-ea"/>
                <a:cs typeface="+mn-cs"/>
              </a:rPr>
              <a:t>Switzerland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</p:txBody>
      </p:sp>
      <p:pic>
        <p:nvPicPr>
          <p:cNvPr id="14341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571" y="3731395"/>
            <a:ext cx="2004392" cy="25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733800"/>
            <a:ext cx="2324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Bibliography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Pahlavi, Mohammad Reza Shah." </a:t>
            </a:r>
            <a:r>
              <a:rPr lang="en-US" i="1"/>
              <a:t>Britannica Concise Encyclopedia</a:t>
            </a:r>
            <a:r>
              <a:rPr lang="en-US"/>
              <a:t>. 2011. </a:t>
            </a:r>
            <a:r>
              <a:rPr lang="en-US" i="1"/>
              <a:t>eLibrary</a:t>
            </a:r>
            <a:r>
              <a:rPr lang="en-US"/>
              <a:t>. Web. 20 Sept. 2013.</a:t>
            </a:r>
          </a:p>
          <a:p>
            <a:r>
              <a:rPr lang="en-US"/>
              <a:t>“Historic Personalities of Iran: Mohammad Reza Shah Pahlavi.” Iran Chamber Society, n.d. Web. 23 Sept. 2013</a:t>
            </a:r>
          </a:p>
          <a:p>
            <a:r>
              <a:rPr lang="en-US"/>
              <a:t>“Timeline: US-Iran Ties.” </a:t>
            </a:r>
            <a:r>
              <a:rPr lang="en-US" i="1"/>
              <a:t>BBC News</a:t>
            </a:r>
            <a:r>
              <a:rPr lang="en-US"/>
              <a:t>. BBC, 16 Jan 2009. Web. 23 Sept. 2013.</a:t>
            </a:r>
          </a:p>
          <a:p>
            <a:r>
              <a:rPr lang="en-US"/>
              <a:t>“Mohammad Reza Shah Pahlavi”. </a:t>
            </a:r>
            <a:r>
              <a:rPr lang="en-US" i="1"/>
              <a:t>Encyclopedia Britannica Online.</a:t>
            </a:r>
            <a:r>
              <a:rPr lang="en-US"/>
              <a:t> Encyclopedia Britannica Inc., 2013. web. 24 Sept. 2013</a:t>
            </a:r>
            <a:endParaRPr lang="en-US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About the Shah of Iran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/>
              <a:t>He returned to Iran in 1935, and enrolled in a Tehran military school</a:t>
            </a:r>
          </a:p>
          <a:p>
            <a:r>
              <a:rPr lang="en-US" sz="3200"/>
              <a:t>The Shah graduated in 1938 </a:t>
            </a:r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0018"/>
            <a:ext cx="2568572" cy="35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About the Shah of Iran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/>
              <a:t>In 1939 he married a sister of Faroq I, king of Egypt</a:t>
            </a:r>
          </a:p>
          <a:p>
            <a:r>
              <a:rPr lang="en-US" sz="3200"/>
              <a:t> The couple divorced in 1949</a:t>
            </a:r>
          </a:p>
          <a:p>
            <a:r>
              <a:rPr lang="en-US" sz="3200"/>
              <a:t>Mohammad Reza married two more times</a:t>
            </a:r>
          </a:p>
          <a:p>
            <a:r>
              <a:rPr lang="en-US" sz="3200"/>
              <a:t>1950 he was married to Soraya Esfandiari</a:t>
            </a:r>
          </a:p>
          <a:p>
            <a:r>
              <a:rPr lang="en-US" sz="3200"/>
              <a:t>In 1959 with Farah Diba </a:t>
            </a:r>
            <a:br>
              <a:rPr lang="en-US" sz="3200"/>
            </a:br>
            <a:endParaRPr lang="en-US" sz="3200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Farah Pahlavi (Farah Diba)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 smtClean="0"/>
              <a:t>Farah Pahlavi was born October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1938</a:t>
            </a:r>
          </a:p>
          <a:p>
            <a:r>
              <a:rPr lang="en-US" sz="3200" dirty="0" smtClean="0"/>
              <a:t>Pahlavi married the Shah on December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, 1956</a:t>
            </a:r>
          </a:p>
          <a:p>
            <a:r>
              <a:rPr lang="en-US" sz="3200" dirty="0"/>
              <a:t>The Shah’s 3</a:t>
            </a:r>
            <a:r>
              <a:rPr lang="en-US" sz="3200" baseline="30000" dirty="0"/>
              <a:t>rd</a:t>
            </a:r>
            <a:r>
              <a:rPr lang="en-US" sz="3200" dirty="0"/>
              <a:t> </a:t>
            </a:r>
            <a:r>
              <a:rPr lang="en-US" sz="3200" dirty="0" smtClean="0"/>
              <a:t>wife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31155"/>
            <a:ext cx="2381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Farah Pahlavi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800" dirty="0"/>
              <a:t>Because of her interest in the arts, many cultural movements and paintings were given </a:t>
            </a:r>
            <a:r>
              <a:rPr lang="en-US" sz="2800" dirty="0" smtClean="0"/>
              <a:t>to the </a:t>
            </a:r>
            <a:r>
              <a:rPr lang="en-US" sz="2800" dirty="0"/>
              <a:t>Iranian </a:t>
            </a:r>
            <a:r>
              <a:rPr lang="en-US" sz="2800" dirty="0" smtClean="0"/>
              <a:t>arts</a:t>
            </a:r>
          </a:p>
          <a:p>
            <a:r>
              <a:rPr lang="en-US" dirty="0" smtClean="0"/>
              <a:t>Pahlavi gave birth to four children</a:t>
            </a:r>
          </a:p>
          <a:p>
            <a:r>
              <a:rPr lang="en-US" dirty="0" smtClean="0"/>
              <a:t>She lived in exile with the Shah in France after the Islamic Revolution in 1979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05643" cy="22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Reza Shah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800" dirty="0" smtClean="0"/>
              <a:t>Reza Shah the father of </a:t>
            </a:r>
            <a:r>
              <a:rPr lang="en-US" sz="2800" dirty="0"/>
              <a:t>Mohammad Reza Pahlavi </a:t>
            </a:r>
            <a:endParaRPr lang="en-US" sz="2800" dirty="0" smtClean="0"/>
          </a:p>
          <a:p>
            <a:r>
              <a:rPr lang="en-US" sz="2800" dirty="0" smtClean="0"/>
              <a:t>Reza Shah was the shah from December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1925</a:t>
            </a:r>
          </a:p>
          <a:p>
            <a:r>
              <a:rPr lang="en-US" sz="2800" dirty="0" smtClean="0"/>
              <a:t>He was forced to give up his power on September 16</a:t>
            </a:r>
            <a:r>
              <a:rPr lang="en-US" sz="2800" baseline="30000" dirty="0" smtClean="0"/>
              <a:t>th, </a:t>
            </a:r>
            <a:r>
              <a:rPr lang="en-US" sz="2800" dirty="0" smtClean="0"/>
              <a:t> 1941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3640"/>
            <a:ext cx="2165225" cy="30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</a:rPr>
              <a:t>Early struggles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>
                <a:ea typeface="+mn-ea"/>
                <a:cs typeface="+mn-cs"/>
              </a:rPr>
              <a:t>During World War II, </a:t>
            </a:r>
            <a:r>
              <a:rPr lang="en-US" sz="3500" dirty="0" smtClean="0">
                <a:ea typeface="+mn-ea"/>
                <a:cs typeface="+mn-cs"/>
              </a:rPr>
              <a:t>Reza Shah had friendly relations with Germany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ea typeface="+mn-ea"/>
                <a:cs typeface="+mn-cs"/>
              </a:rPr>
              <a:t>This was highly concerning to Britain and the USSR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ea typeface="+mn-ea"/>
                <a:cs typeface="+mn-cs"/>
              </a:rPr>
              <a:t>In </a:t>
            </a:r>
            <a:r>
              <a:rPr lang="en-US" sz="3500" dirty="0">
                <a:ea typeface="+mn-ea"/>
                <a:cs typeface="+mn-cs"/>
              </a:rPr>
              <a:t>1941 the two countries </a:t>
            </a:r>
            <a:r>
              <a:rPr lang="en-US" sz="3500" dirty="0" smtClean="0">
                <a:ea typeface="+mn-ea"/>
                <a:cs typeface="+mn-cs"/>
              </a:rPr>
              <a:t>invaded Iran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ea typeface="+mn-ea"/>
                <a:cs typeface="+mn-cs"/>
              </a:rPr>
              <a:t>They both </a:t>
            </a:r>
            <a:r>
              <a:rPr lang="en-US" sz="3500" dirty="0">
                <a:ea typeface="+mn-ea"/>
                <a:cs typeface="+mn-cs"/>
              </a:rPr>
              <a:t>occupied large areas </a:t>
            </a:r>
            <a:r>
              <a:rPr lang="en-US" sz="3500" dirty="0" smtClean="0">
                <a:ea typeface="+mn-ea"/>
                <a:cs typeface="+mn-cs"/>
              </a:rPr>
              <a:t>of the country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ea typeface="+mn-ea"/>
                <a:cs typeface="+mn-cs"/>
              </a:rPr>
              <a:t/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/>
            </a:r>
            <a:br>
              <a:rPr lang="en-US" dirty="0">
                <a:ea typeface="+mn-ea"/>
                <a:cs typeface="+mn-cs"/>
              </a:rPr>
            </a:b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0A208"/>
                </a:solidFill>
              </a:rPr>
              <a:t>Early Struggles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3200" dirty="0"/>
              <a:t>They forced Reza Shah to give up his position of power</a:t>
            </a:r>
          </a:p>
          <a:p>
            <a:r>
              <a:rPr lang="en-US" sz="3200" dirty="0"/>
              <a:t>Since there was no suitable alternative, Mohammad Reza was permitted to assume the throne</a:t>
            </a:r>
          </a:p>
          <a:p>
            <a:r>
              <a:rPr lang="en-US" sz="3200" dirty="0"/>
              <a:t> The new Shah began his reign during a time of famine and political and social disarray</a:t>
            </a:r>
          </a:p>
        </p:txBody>
      </p:sp>
      <p:pic>
        <p:nvPicPr>
          <p:cNvPr id="21507" name="Picture 2" descr="http://upload.wikimedia.org/wikipedia/commons/3/37/Irish_potato_famine_Bridget_O'Donne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1952" y="1484784"/>
            <a:ext cx="1156297" cy="16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412</TotalTime>
  <Words>843</Words>
  <Application>Microsoft Office PowerPoint</Application>
  <PresentationFormat>On-screen Show (4:3)</PresentationFormat>
  <Paragraphs>96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The Shah of Iran</vt:lpstr>
      <vt:lpstr>About the Shah of Iran</vt:lpstr>
      <vt:lpstr>About the Shah of Iran</vt:lpstr>
      <vt:lpstr>About the Shah of Iran</vt:lpstr>
      <vt:lpstr>Farah Pahlavi (Farah Diba)</vt:lpstr>
      <vt:lpstr>Farah Pahlavi</vt:lpstr>
      <vt:lpstr>Reza Shah</vt:lpstr>
      <vt:lpstr>Early struggles</vt:lpstr>
      <vt:lpstr>Early Struggles</vt:lpstr>
      <vt:lpstr>When and how did the Shah of Iran (Mohammad Reza Pahlavi) come to power? </vt:lpstr>
      <vt:lpstr>What was the U.S.’s role in helping him come to power?</vt:lpstr>
      <vt:lpstr>What kind of Government did the Shah lead?</vt:lpstr>
      <vt:lpstr>What kind of government did the Shah lead?</vt:lpstr>
      <vt:lpstr>What kind of government did the Shah of Iran lead?</vt:lpstr>
      <vt:lpstr>Why was the Shah liked?</vt:lpstr>
      <vt:lpstr>Why was the Shah disliked?</vt:lpstr>
      <vt:lpstr>When and how did the Shah lose power?</vt:lpstr>
      <vt:lpstr>Who took over after the Shah lost power?</vt:lpstr>
      <vt:lpstr>Ayatollah Ruhollah Khomeini</vt:lpstr>
      <vt:lpstr>Bibliography</vt:lpstr>
    </vt:vector>
  </TitlesOfParts>
  <Company>Seattle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Shah of Iran</dc:title>
  <dc:creator>ING 2016 10 Keyes, Aleksandra A 06543722</dc:creator>
  <cp:lastModifiedBy>Ali</cp:lastModifiedBy>
  <cp:revision>19</cp:revision>
  <cp:lastPrinted>2013-09-25T05:51:05Z</cp:lastPrinted>
  <dcterms:created xsi:type="dcterms:W3CDTF">2013-09-20T21:02:38Z</dcterms:created>
  <dcterms:modified xsi:type="dcterms:W3CDTF">2013-09-25T05:55:26Z</dcterms:modified>
</cp:coreProperties>
</file>