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9" r:id="rId5"/>
    <p:sldId id="270" r:id="rId6"/>
    <p:sldId id="261" r:id="rId7"/>
    <p:sldId id="271" r:id="rId8"/>
    <p:sldId id="262" r:id="rId9"/>
    <p:sldId id="260" r:id="rId10"/>
    <p:sldId id="272" r:id="rId11"/>
    <p:sldId id="265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354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DF0761-09D9-4FEE-9440-70E85F0B27BA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44DB52-C1F5-46EC-9F0F-4FA5C2484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travelphotos.com/images/2009/091223_fatehpur_sikri_jama_masjid_courtyard_muslim_men_praying_travel_photography_MG_795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edexpedition.com/wp-content/uploads/2013/03/mecc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upun.k12.wi.us/Policy/other/dickhut/religions/Images/5Pillar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U1geCyTkZEE/Tp7MmS0s_FI/AAAAAAAAAsU/kgS7IMadmhk/s320/allah__s_name_wallpaper_050_by_almubdi-d38qo4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tforamerica.files.wordpress.com/2011/09/muhammad04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bodegraven.nl/userfiles/image/Kerken/In%20Waddinxveen/De%20Hoeksteen,%20Esdoornlaan%202/De%20Islam%20en%20de%20landbelofte%20voor%20Israel,%203%20maart%202010%20(Abraham)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uslimwriters.org/wp-content/uploads/2012/11/muslim-praying.jpg" TargetMode="External"/><Relationship Id="rId7" Type="http://schemas.openxmlformats.org/officeDocument/2006/relationships/hyperlink" Target="http://3.bp.blogspot.com/--zKwsj2VdeQ/TWvgdPohKuI/AAAAAAAABzs/rlZVfXATnAs/s1600/n00021501-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.telegraph.co.uk/multimedia/archive/00798/regents-park-mosque_798486c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.int/docu/review/2005/issue4/graphics/contents/i4_a2_1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d/d4/AbujaNationalMosque.jpg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dn.theatlanticwire.com/img/upload/2011/08/iranian-revolution-reuters/larg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3.bp.blogspot.com/_QfVWU-2pVL4/SeTOaNwAGyI/AAAAAAAAFVo/xc4qG-ooy0k/s400/Iran_30th_retro_07_483670a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Islam and its effect on Iran</a:t>
            </a:r>
            <a:endParaRPr lang="en-US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Nathaniel Stevens, Evan Cross, Carissa Liau, Christian Espinoza, Kimberly Ong, Helen Bundy</a:t>
            </a:r>
            <a:endParaRPr lang="en-US" dirty="0"/>
          </a:p>
        </p:txBody>
      </p:sp>
      <p:pic>
        <p:nvPicPr>
          <p:cNvPr id="2051" name="Picture 3" descr="\\CSSDFS05\Student_s$\ngstevens\My Pictures\Star_and_Crescent_sv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0253"/>
            <a:ext cx="1993901" cy="19939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335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Footage from the Revolution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Distinguishable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The Sunnis </a:t>
            </a:r>
          </a:p>
          <a:p>
            <a:pPr lvl="1"/>
            <a:r>
              <a:rPr lang="en-US" dirty="0" smtClean="0"/>
              <a:t>85% of Muslims </a:t>
            </a:r>
          </a:p>
          <a:p>
            <a:pPr lvl="1"/>
            <a:r>
              <a:rPr lang="en-US" dirty="0" smtClean="0"/>
              <a:t>“Guardians of orthodoxy and tradition”</a:t>
            </a:r>
          </a:p>
          <a:p>
            <a:pPr lvl="1"/>
            <a:r>
              <a:rPr lang="en-US" dirty="0" smtClean="0"/>
              <a:t>Very traditional</a:t>
            </a:r>
          </a:p>
          <a:p>
            <a:r>
              <a:rPr lang="en-US" dirty="0" smtClean="0"/>
              <a:t>The Shi’ites </a:t>
            </a:r>
          </a:p>
          <a:p>
            <a:pPr lvl="1"/>
            <a:r>
              <a:rPr lang="en-US" dirty="0" smtClean="0"/>
              <a:t>Believe in figures like Mahdi to restore faith and purity </a:t>
            </a:r>
          </a:p>
          <a:p>
            <a:pPr lvl="1"/>
            <a:r>
              <a:rPr lang="en-US" dirty="0" smtClean="0"/>
              <a:t>Do not trust traditional texts (Qur’an)</a:t>
            </a:r>
          </a:p>
          <a:p>
            <a:r>
              <a:rPr lang="en-US" dirty="0" smtClean="0"/>
              <a:t>Sufis</a:t>
            </a:r>
          </a:p>
          <a:p>
            <a:pPr lvl="1"/>
            <a:r>
              <a:rPr lang="en-US" dirty="0" smtClean="0"/>
              <a:t>More concerned about spiritual matters</a:t>
            </a:r>
          </a:p>
          <a:p>
            <a:pPr lvl="1"/>
            <a:r>
              <a:rPr lang="en-US" dirty="0" smtClean="0"/>
              <a:t>Mystic core beliefs and more abstract views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Nathaniel\Desktop\Islamppt\091223_fatehpur_sikri_jama_masjid_courtyard_muslim_men_praying_travel_photography_MG_7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844801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0407" y="623104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http://www.dailytravelphotos.com/images/2009/091223_fatehpur_sikri_jama_masjid_courtyard_muslim_men_praying_travel_photography_MG_7951.jpg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xmlns="" val="37154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Holidays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Ramadan </a:t>
            </a:r>
          </a:p>
          <a:p>
            <a:pPr lvl="1"/>
            <a:r>
              <a:rPr lang="en-US" dirty="0" smtClean="0"/>
              <a:t>Annual month of fasting</a:t>
            </a:r>
          </a:p>
          <a:p>
            <a:r>
              <a:rPr lang="en-US" dirty="0" err="1" smtClean="0"/>
              <a:t>Muharranm</a:t>
            </a:r>
            <a:endParaRPr lang="en-US" dirty="0" smtClean="0"/>
          </a:p>
          <a:p>
            <a:pPr lvl="1"/>
            <a:r>
              <a:rPr lang="en-US" dirty="0" smtClean="0"/>
              <a:t>One of 4 sacred months</a:t>
            </a:r>
          </a:p>
          <a:p>
            <a:r>
              <a:rPr lang="en-US" dirty="0" err="1" smtClean="0"/>
              <a:t>Muwlid</a:t>
            </a:r>
            <a:r>
              <a:rPr lang="en-US" dirty="0" smtClean="0"/>
              <a:t> al-</a:t>
            </a:r>
            <a:r>
              <a:rPr lang="en-US" dirty="0" err="1" smtClean="0"/>
              <a:t>Nabi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Celebration of the birthday of Muhammad</a:t>
            </a:r>
          </a:p>
          <a:p>
            <a:r>
              <a:rPr lang="en-US" dirty="0" err="1" smtClean="0"/>
              <a:t>Eid</a:t>
            </a:r>
            <a:r>
              <a:rPr lang="en-US" dirty="0" smtClean="0"/>
              <a:t> al-</a:t>
            </a:r>
            <a:r>
              <a:rPr lang="en-US" dirty="0" err="1" smtClean="0"/>
              <a:t>Fitr</a:t>
            </a:r>
            <a:endParaRPr lang="en-US" dirty="0" smtClean="0"/>
          </a:p>
          <a:p>
            <a:pPr lvl="1"/>
            <a:r>
              <a:rPr lang="en-US" dirty="0" smtClean="0"/>
              <a:t>Marks the end of Ramadan; A very large portion of food is eaten</a:t>
            </a:r>
          </a:p>
          <a:p>
            <a:r>
              <a:rPr lang="en-US" dirty="0" err="1" smtClean="0"/>
              <a:t>Eid</a:t>
            </a:r>
            <a:r>
              <a:rPr lang="en-US" dirty="0" smtClean="0"/>
              <a:t> al-</a:t>
            </a:r>
            <a:r>
              <a:rPr lang="en-US" dirty="0" err="1" smtClean="0"/>
              <a:t>Adha</a:t>
            </a:r>
            <a:endParaRPr lang="en-US" dirty="0" smtClean="0"/>
          </a:p>
          <a:p>
            <a:pPr lvl="1"/>
            <a:r>
              <a:rPr lang="en-US" dirty="0" smtClean="0"/>
              <a:t>Honors the deeds and sacrifices of Abraham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3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City in Saudi Arabia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Pilgrimage made by all (able) </a:t>
            </a:r>
            <a:r>
              <a:rPr lang="en-US" sz="2200" dirty="0" err="1" smtClean="0"/>
              <a:t>muslims</a:t>
            </a:r>
            <a:r>
              <a:rPr lang="en-US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Hajj must happen at least once in lifetime </a:t>
            </a:r>
          </a:p>
          <a:p>
            <a:pPr lvl="1">
              <a:lnSpc>
                <a:spcPct val="150000"/>
              </a:lnSpc>
            </a:pPr>
            <a:r>
              <a:rPr lang="en-US" sz="1900" dirty="0" smtClean="0"/>
              <a:t>15 million visit annually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Is necessary to fulfill life as a </a:t>
            </a:r>
            <a:r>
              <a:rPr lang="en-US" sz="2200" dirty="0" err="1" smtClean="0"/>
              <a:t>muslim</a:t>
            </a:r>
            <a:r>
              <a:rPr lang="en-US" sz="2200" dirty="0" smtClean="0"/>
              <a:t> if financially able	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pic>
        <p:nvPicPr>
          <p:cNvPr id="5122" name="Picture 2" descr="C:\Users\Nathaniel\Desktop\Islamppt\mec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390900" cy="2258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thaniel\Desktop\Islamppt\Mecca_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390900" cy="2746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4550" y="639887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http://shedexpedition.com/wp-content/uploads/2013/03/mecca.jpg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xmlns="" val="19120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Pillars of Islam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Shahadah</a:t>
            </a:r>
            <a:endParaRPr lang="en-US" dirty="0" smtClean="0"/>
          </a:p>
          <a:p>
            <a:pPr lvl="1"/>
            <a:r>
              <a:rPr lang="en-US" dirty="0"/>
              <a:t>	</a:t>
            </a:r>
            <a:r>
              <a:rPr lang="en-US" dirty="0" smtClean="0"/>
              <a:t>No god but Allah</a:t>
            </a:r>
          </a:p>
          <a:p>
            <a:r>
              <a:rPr lang="en-US" dirty="0" smtClean="0"/>
              <a:t>Salah</a:t>
            </a:r>
          </a:p>
          <a:p>
            <a:pPr lvl="1"/>
            <a:r>
              <a:rPr lang="en-US" dirty="0" smtClean="0"/>
              <a:t>Ritual prayer five times a day</a:t>
            </a:r>
          </a:p>
          <a:p>
            <a:r>
              <a:rPr lang="en-US" dirty="0" err="1" smtClean="0"/>
              <a:t>Sawm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Fasting during Ramadan</a:t>
            </a:r>
          </a:p>
          <a:p>
            <a:r>
              <a:rPr lang="en-US" dirty="0" smtClean="0"/>
              <a:t>Zakat</a:t>
            </a:r>
          </a:p>
          <a:p>
            <a:pPr lvl="1"/>
            <a:r>
              <a:rPr lang="en-US" dirty="0" smtClean="0"/>
              <a:t>Giving 2.5% of savings to the poor</a:t>
            </a:r>
          </a:p>
          <a:p>
            <a:r>
              <a:rPr lang="en-US" dirty="0" smtClean="0"/>
              <a:t>Hajj</a:t>
            </a:r>
          </a:p>
          <a:p>
            <a:pPr lvl="1"/>
            <a:r>
              <a:rPr lang="en-US" dirty="0" smtClean="0"/>
              <a:t>Pilgrimage to Mecca (at least once/if able)</a:t>
            </a:r>
            <a:endParaRPr lang="en-US" dirty="0"/>
          </a:p>
        </p:txBody>
      </p:sp>
      <p:pic>
        <p:nvPicPr>
          <p:cNvPr id="4098" name="Picture 2" descr="C:\Users\Nathaniel\Desktop\Islamppt\5Pill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985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http://www.waupun.k12.wi.us/Policy/other/dickhut/religions/Images/5Pillars.jpg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xmlns="" val="4958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"</a:t>
            </a:r>
            <a:r>
              <a:rPr lang="en-US" dirty="0" err="1"/>
              <a:t>Adhan</a:t>
            </a:r>
            <a:r>
              <a:rPr lang="en-US" dirty="0"/>
              <a:t>." </a:t>
            </a:r>
            <a:r>
              <a:rPr lang="en-US" i="1" dirty="0"/>
              <a:t>Wikipedia</a:t>
            </a:r>
            <a:r>
              <a:rPr lang="en-US" dirty="0"/>
              <a:t>. Wikimedia Foundation, 24 Sept. 2013. Web. 23 Sept. 2013. &lt;http://en.wikipedia.org/wiki/Adhan&gt;.</a:t>
            </a:r>
          </a:p>
          <a:p>
            <a:r>
              <a:rPr lang="en-US" dirty="0"/>
              <a:t>"Allah." </a:t>
            </a:r>
            <a:r>
              <a:rPr lang="en-US" i="1" dirty="0"/>
              <a:t>Wikipedia</a:t>
            </a:r>
            <a:r>
              <a:rPr lang="en-US" dirty="0"/>
              <a:t>. Wikimedia Foundation, 20 Sept. 2013. Web. 24 Sept. 2013. &lt;http://en.wikipedia.org/wiki/Allah&gt;.</a:t>
            </a:r>
          </a:p>
          <a:p>
            <a:r>
              <a:rPr lang="en-US" dirty="0"/>
              <a:t>"Historic Personalities of Iran: Mohammad Reza Shah Pahlavi." </a:t>
            </a:r>
            <a:r>
              <a:rPr lang="en-US" i="1" dirty="0"/>
              <a:t>Historic Personalities of Iran: Mohammad Reza Shah Pahlavi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2013. &lt;http://www.iranchamber.com/history/mohammad_rezashah/mohammad_rezashah.php&gt;.</a:t>
            </a:r>
          </a:p>
          <a:p>
            <a:r>
              <a:rPr lang="en-US" dirty="0"/>
              <a:t>"Iranian Revolution." </a:t>
            </a:r>
            <a:r>
              <a:rPr lang="en-US" i="1" dirty="0"/>
              <a:t>Iranian Revolution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23 Sept. 2013. &lt;http://novaonline.nvcc.edu/eli/evans/his135/Events/Iran79.htm&gt;.</a:t>
            </a:r>
          </a:p>
          <a:p>
            <a:r>
              <a:rPr lang="en-US" dirty="0"/>
              <a:t>"Islamic Holidays." </a:t>
            </a:r>
            <a:r>
              <a:rPr lang="en-US" i="1" dirty="0"/>
              <a:t>- </a:t>
            </a:r>
            <a:r>
              <a:rPr lang="en-US" i="1" dirty="0" err="1"/>
              <a:t>ReligionFacts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23 Sept. 2013. &lt;http://www.religionfacts.com/islam/holidays.htm&gt;.</a:t>
            </a:r>
          </a:p>
          <a:p>
            <a:r>
              <a:rPr lang="en-US" dirty="0"/>
              <a:t>"Muslim Beliefs." </a:t>
            </a:r>
            <a:r>
              <a:rPr lang="en-US" i="1" dirty="0"/>
              <a:t>– </a:t>
            </a:r>
            <a:r>
              <a:rPr lang="en-US" i="1" dirty="0" err="1"/>
              <a:t>Haq</a:t>
            </a:r>
            <a:r>
              <a:rPr lang="en-US" i="1" dirty="0"/>
              <a:t> Islam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2013. &lt;http://www.haqislam.org/muslim-beliefs/&gt;.</a:t>
            </a:r>
          </a:p>
          <a:p>
            <a:r>
              <a:rPr lang="en-US" dirty="0"/>
              <a:t>"Muslim Beliefs." </a:t>
            </a:r>
            <a:r>
              <a:rPr lang="en-US" i="1" dirty="0"/>
              <a:t>Beliefs of Islam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2013. &lt;http://www.religionfacts.com/islam/beliefs.htm&gt;.</a:t>
            </a:r>
          </a:p>
          <a:p>
            <a:r>
              <a:rPr lang="en-US" dirty="0"/>
              <a:t>"Prophets of Islam." </a:t>
            </a:r>
            <a:r>
              <a:rPr lang="en-US" i="1" dirty="0"/>
              <a:t>About.com Islam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2013. &lt;http://islam.about.com/od/prophets/p/prophets.htm&gt;.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467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400" dirty="0"/>
              <a:t>Belief of one god</a:t>
            </a:r>
          </a:p>
          <a:p>
            <a:pPr>
              <a:lnSpc>
                <a:spcPct val="170000"/>
              </a:lnSpc>
            </a:pPr>
            <a:r>
              <a:rPr lang="en-US" sz="4400" dirty="0"/>
              <a:t>Angels are honored and real creatures</a:t>
            </a:r>
          </a:p>
          <a:p>
            <a:pPr>
              <a:lnSpc>
                <a:spcPct val="170000"/>
              </a:lnSpc>
            </a:pPr>
            <a:r>
              <a:rPr lang="en-US" sz="4400" dirty="0"/>
              <a:t>Believed in Day of judgment</a:t>
            </a:r>
          </a:p>
          <a:p>
            <a:pPr lvl="1">
              <a:lnSpc>
                <a:spcPct val="170000"/>
              </a:lnSpc>
            </a:pPr>
            <a:r>
              <a:rPr lang="en-US" sz="4400" dirty="0"/>
              <a:t>People will be restored to life for god’s judgment according to their beliefs and deeds </a:t>
            </a:r>
          </a:p>
          <a:p>
            <a:pPr>
              <a:lnSpc>
                <a:spcPct val="170000"/>
              </a:lnSpc>
            </a:pPr>
            <a:r>
              <a:rPr lang="en-US" sz="4400" dirty="0"/>
              <a:t>Believe in prophets and messengers of god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figures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898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Allah:</a:t>
            </a:r>
          </a:p>
          <a:p>
            <a:pPr lvl="1" algn="ctr"/>
            <a:r>
              <a:rPr lang="en-US" dirty="0" smtClean="0"/>
              <a:t>Islam’s God, ruler of Heaven and Earth.</a:t>
            </a:r>
          </a:p>
          <a:p>
            <a:pPr lvl="1" algn="ctr"/>
            <a:r>
              <a:rPr lang="en-US" dirty="0" smtClean="0"/>
              <a:t>He is all knowing, all powerful, and will be there “when nothing else remains”</a:t>
            </a:r>
          </a:p>
        </p:txBody>
      </p:sp>
      <p:pic>
        <p:nvPicPr>
          <p:cNvPr id="1026" name="Picture 2" descr="C:\Users\Nathaniel\Desktop\Islamppt\allah__s_name_wallpaper_050_by_almubdi-d38qo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9530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99329" y="2438399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http://1.bp.blogspot.com/-U1geCyTkZEE/Tp7MmS0s_FI/AAAAAAAAAsU/kgS7IMadmhk/s320/allah__s_name_wallpaper_050_by_almubdi-d38qo4d.jpg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5793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figures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229600" cy="4525963"/>
          </a:xfrm>
        </p:spPr>
        <p:txBody>
          <a:bodyPr/>
          <a:lstStyle/>
          <a:p>
            <a:pPr algn="ctr"/>
            <a:r>
              <a:rPr lang="en-US" dirty="0"/>
              <a:t>Muhammad: </a:t>
            </a:r>
          </a:p>
          <a:p>
            <a:pPr lvl="1" algn="ctr"/>
            <a:r>
              <a:rPr lang="en-US" dirty="0"/>
              <a:t>The last of the prophets, completed teachings of Islamic </a:t>
            </a:r>
            <a:r>
              <a:rPr lang="en-US" dirty="0" smtClean="0"/>
              <a:t>belief</a:t>
            </a:r>
          </a:p>
          <a:p>
            <a:pPr lvl="1" algn="ctr"/>
            <a:r>
              <a:rPr lang="en-US" dirty="0" smtClean="0"/>
              <a:t>Supposed founder of Islam</a:t>
            </a:r>
          </a:p>
          <a:p>
            <a:pPr algn="ctr"/>
            <a:r>
              <a:rPr lang="en-US" sz="2000" dirty="0" smtClean="0"/>
              <a:t>Dictated some of the first “words of god” to followers of Islamic belief</a:t>
            </a:r>
            <a:endParaRPr lang="en-US" sz="2000" dirty="0"/>
          </a:p>
        </p:txBody>
      </p:sp>
      <p:pic>
        <p:nvPicPr>
          <p:cNvPr id="2050" name="Picture 2" descr="C:\Users\Nathaniel\Desktop\Islamppt\muhammad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209800" cy="331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175260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http://actforamerica.files.wordpress.com/2011/09/muhammad041.jpg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131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figures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Abraham</a:t>
            </a:r>
            <a:r>
              <a:rPr lang="en-US" dirty="0"/>
              <a:t>	</a:t>
            </a:r>
          </a:p>
          <a:p>
            <a:pPr lvl="1" algn="ctr"/>
            <a:r>
              <a:rPr lang="en-US" dirty="0"/>
              <a:t>One of seven </a:t>
            </a:r>
            <a:r>
              <a:rPr lang="en-US" dirty="0" smtClean="0"/>
              <a:t>prophets</a:t>
            </a:r>
          </a:p>
          <a:p>
            <a:pPr lvl="1" algn="ctr"/>
            <a:r>
              <a:rPr lang="en-US" dirty="0" smtClean="0"/>
              <a:t>Notable “</a:t>
            </a:r>
            <a:r>
              <a:rPr lang="en-US" dirty="0" err="1" smtClean="0"/>
              <a:t>hernif</a:t>
            </a:r>
            <a:r>
              <a:rPr lang="en-US" dirty="0" smtClean="0"/>
              <a:t>” (one who knows there is only one god)</a:t>
            </a:r>
            <a:endParaRPr lang="en-US" dirty="0"/>
          </a:p>
        </p:txBody>
      </p:sp>
      <p:pic>
        <p:nvPicPr>
          <p:cNvPr id="3074" name="Picture 2" descr="C:\Users\Nathaniel\Desktop\Islamppt\De Islam en de landbelofte voor Israel, 3 maart 2010 (Abraha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676775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2036" y="20574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http://www.rtvbodegraven.nl/userfiles/image/Kerken/In%20Waddinxveen/De%20Hoeksteen,%20Esdoornlaan%202/De%20Islam%20en%20de%20landbelofte%20voor%20Israel,%203%20maart%202010%20(Abraham).JPG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5039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Strong Faith to follow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Singular god to worship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Prevalent and honest principals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Motivation to reach Paradise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Consistent ideology and cohesive history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About 1.6b people worldwide (23% of the world)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0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“Liberates” a person from fear and sin </a:t>
            </a:r>
          </a:p>
          <a:p>
            <a:r>
              <a:rPr lang="en-US" dirty="0" smtClean="0"/>
              <a:t>Submission to the will of god frees from superstition</a:t>
            </a:r>
          </a:p>
          <a:p>
            <a:pPr lvl="1"/>
            <a:r>
              <a:rPr lang="en-US" dirty="0" smtClean="0"/>
              <a:t>Fills mind with truth and knowledge </a:t>
            </a:r>
          </a:p>
          <a:p>
            <a:r>
              <a:rPr lang="en-US" dirty="0" smtClean="0"/>
              <a:t>Allows a person to “truly” experience God’s love</a:t>
            </a:r>
          </a:p>
          <a:p>
            <a:r>
              <a:rPr lang="en-US" dirty="0" smtClean="0"/>
              <a:t>God promises Paradise to the believer </a:t>
            </a:r>
          </a:p>
          <a:p>
            <a:pPr lvl="1"/>
            <a:r>
              <a:rPr lang="en-US" dirty="0" smtClean="0"/>
              <a:t>Place of eternal bliss and happiness </a:t>
            </a:r>
          </a:p>
          <a:p>
            <a:r>
              <a:rPr lang="en-US" dirty="0" smtClean="0"/>
              <a:t>Establishes connection with ‘the creator’ for many </a:t>
            </a:r>
            <a:endParaRPr lang="en-US" dirty="0"/>
          </a:p>
        </p:txBody>
      </p:sp>
      <p:pic>
        <p:nvPicPr>
          <p:cNvPr id="3074" name="Picture 2" descr="C:\Users\Nathaniel\Desktop\muslim-pra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590800" cy="2015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770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http://muslimwriters.org/wp-content/uploads/2012/11/muslim-praying.jpg</a:t>
            </a:r>
            <a:endParaRPr lang="en-US" sz="800" dirty="0"/>
          </a:p>
        </p:txBody>
      </p:sp>
      <p:pic>
        <p:nvPicPr>
          <p:cNvPr id="3075" name="Picture 3" descr="C:\Users\Nathaniel\Desktop\regents-park-mosque_79848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017" y="4568879"/>
            <a:ext cx="3169403" cy="1984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3680" y="6477000"/>
            <a:ext cx="3029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http://i.telegraph.co.uk/multimedia/archive/00798/regents-park-mosque_798486c.jpg</a:t>
            </a:r>
            <a:endParaRPr lang="en-US" sz="800" dirty="0"/>
          </a:p>
        </p:txBody>
      </p:sp>
      <p:pic>
        <p:nvPicPr>
          <p:cNvPr id="3076" name="Picture 4" descr="C:\Users\Nathaniel\Desktop\n00021501-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627" y="4527115"/>
            <a:ext cx="2929180" cy="201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6627" y="6400800"/>
            <a:ext cx="315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http://3.bp.blogspot.com/--zKwsj2VdeQ/TWvgdPohKuI/AAAAAAAABzs/rlZVfXATnAs/s1600/n00021501-b.jpg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0921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Rituals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96000" cy="4525963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</a:pPr>
            <a:r>
              <a:rPr lang="en-US" dirty="0" smtClean="0"/>
              <a:t>Pray five times a day to talk to god</a:t>
            </a:r>
          </a:p>
          <a:p>
            <a:pPr indent="0">
              <a:lnSpc>
                <a:spcPct val="150000"/>
              </a:lnSpc>
            </a:pPr>
            <a:r>
              <a:rPr lang="en-US" dirty="0" smtClean="0"/>
              <a:t>Common place of worship in mosques</a:t>
            </a:r>
          </a:p>
          <a:p>
            <a:pPr indent="0">
              <a:lnSpc>
                <a:spcPct val="150000"/>
              </a:lnSpc>
            </a:pPr>
            <a:r>
              <a:rPr lang="en-US" dirty="0" smtClean="0"/>
              <a:t>Do not eat pork </a:t>
            </a:r>
          </a:p>
          <a:p>
            <a:pPr indent="0">
              <a:lnSpc>
                <a:spcPct val="150000"/>
              </a:lnSpc>
            </a:pPr>
            <a:r>
              <a:rPr lang="en-US" dirty="0" smtClean="0"/>
              <a:t>Not allowed to eat with left hand </a:t>
            </a:r>
          </a:p>
          <a:p>
            <a:pPr indent="0">
              <a:lnSpc>
                <a:spcPct val="150000"/>
              </a:lnSpc>
            </a:pPr>
            <a:r>
              <a:rPr lang="en-US" dirty="0" smtClean="0"/>
              <a:t>Hijabs are required of women</a:t>
            </a:r>
          </a:p>
          <a:p>
            <a:pPr indent="0">
              <a:lnSpc>
                <a:spcPct val="150000"/>
              </a:lnSpc>
            </a:pPr>
            <a:r>
              <a:rPr lang="en-US" dirty="0" smtClean="0"/>
              <a:t>Pilgrimage to Mecca </a:t>
            </a:r>
            <a:endParaRPr lang="en-US" dirty="0"/>
          </a:p>
        </p:txBody>
      </p:sp>
      <p:pic>
        <p:nvPicPr>
          <p:cNvPr id="2050" name="Picture 2" descr="C:\Users\Nathaniel\Desktop\i4_a2_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881" y="3830479"/>
            <a:ext cx="4221163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65885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http://www.nato.int/docu/review/2005/issue4/graphics/contents/i4_a2_1b.jpg</a:t>
            </a:r>
            <a:endParaRPr lang="en-US" sz="1000" dirty="0"/>
          </a:p>
        </p:txBody>
      </p:sp>
      <p:pic>
        <p:nvPicPr>
          <p:cNvPr id="2051" name="Picture 3" descr="C:\Users\Nathaniel\Desktop\AbujaNationalMos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96570"/>
            <a:ext cx="2751746" cy="205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0" y="3501961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http://upload.wikimedia.org/wikipedia/commons/d/d4/AbujaNationalMosque.jpg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61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11664"/>
          </a:xfrm>
        </p:spPr>
        <p:txBody>
          <a:bodyPr>
            <a:noAutofit/>
          </a:bodyPr>
          <a:lstStyle/>
          <a:p>
            <a:r>
              <a:rPr lang="en-US" sz="4800" dirty="0" smtClean="0"/>
              <a:t>Role of Islam in the Revolution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Shaw identified closely with the West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Went against Muslim traditions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Tried to modernize Iran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Fueled many supporters and dignitaries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Provided people with a reason to die/fight for their cause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Played a pivotal role in ideologies and motivations of supporters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Nathaniel\Desktop\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254" y="4047641"/>
            <a:ext cx="3790950" cy="2364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49014" y="63246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http://cdn.theatlanticwire.com/img/upload/2011/08/iranian-revolution-reuters/large.jpg</a:t>
            </a:r>
            <a:endParaRPr lang="en-US" sz="1000" dirty="0"/>
          </a:p>
        </p:txBody>
      </p:sp>
      <p:pic>
        <p:nvPicPr>
          <p:cNvPr id="1027" name="Picture 3" descr="C:\Users\Nathaniel\Desktop\Iran_30th_retro_07_48367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337" y="1590675"/>
            <a:ext cx="3790951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5614" y="3784345"/>
            <a:ext cx="4566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http://3.bp.blogspot.com/_QfVWU-2pVL4/SeTOaNwAGyI/AAAAAAAAFVo/xc4qG-ooy0k/s400/Iran_30th_retro_07_483670a.jpg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7148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2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3E1B9"/>
      </a:accent1>
      <a:accent2>
        <a:srgbClr val="ABB19F"/>
      </a:accent2>
      <a:accent3>
        <a:srgbClr val="948774"/>
      </a:accent3>
      <a:accent4>
        <a:srgbClr val="7EB8E7"/>
      </a:accent4>
      <a:accent5>
        <a:srgbClr val="D8D8D8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352</TotalTime>
  <Words>510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Decatur</vt:lpstr>
      <vt:lpstr>Islam and its effect on Iran</vt:lpstr>
      <vt:lpstr>Major Beliefs</vt:lpstr>
      <vt:lpstr>Major figures of Islam</vt:lpstr>
      <vt:lpstr>Major figures of Islam</vt:lpstr>
      <vt:lpstr>Major figures of Islam</vt:lpstr>
      <vt:lpstr>Popularity of Islam</vt:lpstr>
      <vt:lpstr>Benefits of Beliefs</vt:lpstr>
      <vt:lpstr>Rituals of Islam</vt:lpstr>
      <vt:lpstr>Role of Islam in the Revolution</vt:lpstr>
      <vt:lpstr>Footage from the Revolution</vt:lpstr>
      <vt:lpstr>Distinguishable Branches</vt:lpstr>
      <vt:lpstr>Important Holidays</vt:lpstr>
      <vt:lpstr>Mecca</vt:lpstr>
      <vt:lpstr>Five Pillars of Islam </vt:lpstr>
      <vt:lpstr>Bibliography</vt:lpstr>
    </vt:vector>
  </TitlesOfParts>
  <Company>Seattle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and its effect on Iran</dc:title>
  <dc:creator>ING 2016 10 Stevens, Nathaniel G 06566908</dc:creator>
  <cp:lastModifiedBy>SSD</cp:lastModifiedBy>
  <cp:revision>29</cp:revision>
  <dcterms:created xsi:type="dcterms:W3CDTF">2013-09-20T21:00:12Z</dcterms:created>
  <dcterms:modified xsi:type="dcterms:W3CDTF">2013-10-31T23:11:53Z</dcterms:modified>
</cp:coreProperties>
</file>